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57" r:id="rId3"/>
    <p:sldId id="258" r:id="rId4"/>
    <p:sldId id="262" r:id="rId5"/>
    <p:sldId id="263" r:id="rId6"/>
    <p:sldId id="259" r:id="rId7"/>
    <p:sldId id="260" r:id="rId8"/>
    <p:sldId id="264" r:id="rId9"/>
    <p:sldId id="270" r:id="rId10"/>
    <p:sldId id="265" r:id="rId11"/>
    <p:sldId id="266" r:id="rId12"/>
    <p:sldId id="267" r:id="rId13"/>
    <p:sldId id="268" r:id="rId14"/>
    <p:sldId id="271" r:id="rId15"/>
    <p:sldId id="269" r:id="rId16"/>
    <p:sldId id="272" r:id="rId17"/>
    <p:sldId id="273" r:id="rId18"/>
    <p:sldId id="261" r:id="rId19"/>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EF0CA"/>
          </a:solidFill>
        </a:fill>
      </a:tcStyle>
    </a:wholeTbl>
    <a:band2H>
      <a:tcTxStyle/>
      <a:tcStyle>
        <a:tcBdr/>
        <a:fill>
          <a:solidFill>
            <a:srgbClr val="FEF8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1296" y="-6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3" name="Shape 113"/>
          <p:cNvSpPr>
            <a:spLocks noGrp="1" noRot="1" noChangeAspect="1"/>
          </p:cNvSpPr>
          <p:nvPr>
            <p:ph type="sldImg"/>
          </p:nvPr>
        </p:nvSpPr>
        <p:spPr>
          <a:xfrm>
            <a:off x="1143000" y="685800"/>
            <a:ext cx="4572000" cy="3429000"/>
          </a:xfrm>
          <a:prstGeom prst="rect">
            <a:avLst/>
          </a:prstGeom>
        </p:spPr>
        <p:txBody>
          <a:bodyPr/>
          <a:lstStyle/>
          <a:p>
            <a:endParaRPr/>
          </a:p>
        </p:txBody>
      </p:sp>
      <p:sp>
        <p:nvSpPr>
          <p:cNvPr id="114" name="Shape 11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263377451"/>
      </p:ext>
    </p:extLst>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Light"/>
      </a:defRPr>
    </a:lvl1pPr>
    <a:lvl2pPr indent="228600" latinLnBrk="0">
      <a:spcBef>
        <a:spcPts val="400"/>
      </a:spcBef>
      <a:defRPr sz="1200">
        <a:latin typeface="+mj-lt"/>
        <a:ea typeface="+mj-ea"/>
        <a:cs typeface="+mj-cs"/>
        <a:sym typeface="Calibri Light"/>
      </a:defRPr>
    </a:lvl2pPr>
    <a:lvl3pPr indent="457200" latinLnBrk="0">
      <a:spcBef>
        <a:spcPts val="400"/>
      </a:spcBef>
      <a:defRPr sz="1200">
        <a:latin typeface="+mj-lt"/>
        <a:ea typeface="+mj-ea"/>
        <a:cs typeface="+mj-cs"/>
        <a:sym typeface="Calibri Light"/>
      </a:defRPr>
    </a:lvl3pPr>
    <a:lvl4pPr indent="685800" latinLnBrk="0">
      <a:spcBef>
        <a:spcPts val="400"/>
      </a:spcBef>
      <a:defRPr sz="1200">
        <a:latin typeface="+mj-lt"/>
        <a:ea typeface="+mj-ea"/>
        <a:cs typeface="+mj-cs"/>
        <a:sym typeface="Calibri Light"/>
      </a:defRPr>
    </a:lvl4pPr>
    <a:lvl5pPr indent="914400" latinLnBrk="0">
      <a:spcBef>
        <a:spcPts val="400"/>
      </a:spcBef>
      <a:defRPr sz="1200">
        <a:latin typeface="+mj-lt"/>
        <a:ea typeface="+mj-ea"/>
        <a:cs typeface="+mj-cs"/>
        <a:sym typeface="Calibri Light"/>
      </a:defRPr>
    </a:lvl5pPr>
    <a:lvl6pPr indent="1143000" latinLnBrk="0">
      <a:spcBef>
        <a:spcPts val="400"/>
      </a:spcBef>
      <a:defRPr sz="1200">
        <a:latin typeface="+mj-lt"/>
        <a:ea typeface="+mj-ea"/>
        <a:cs typeface="+mj-cs"/>
        <a:sym typeface="Calibri Light"/>
      </a:defRPr>
    </a:lvl6pPr>
    <a:lvl7pPr indent="1371600" latinLnBrk="0">
      <a:spcBef>
        <a:spcPts val="400"/>
      </a:spcBef>
      <a:defRPr sz="1200">
        <a:latin typeface="+mj-lt"/>
        <a:ea typeface="+mj-ea"/>
        <a:cs typeface="+mj-cs"/>
        <a:sym typeface="Calibri Light"/>
      </a:defRPr>
    </a:lvl7pPr>
    <a:lvl8pPr indent="1600200" latinLnBrk="0">
      <a:spcBef>
        <a:spcPts val="400"/>
      </a:spcBef>
      <a:defRPr sz="1200">
        <a:latin typeface="+mj-lt"/>
        <a:ea typeface="+mj-ea"/>
        <a:cs typeface="+mj-cs"/>
        <a:sym typeface="Calibri Light"/>
      </a:defRPr>
    </a:lvl8pPr>
    <a:lvl9pPr indent="1828800" latinLnBrk="0">
      <a:spcBef>
        <a:spcPts val="400"/>
      </a:spcBef>
      <a:defRPr sz="1200">
        <a:latin typeface="+mj-lt"/>
        <a:ea typeface="+mj-ea"/>
        <a:cs typeface="+mj-cs"/>
        <a:sym typeface="Calibri Light"/>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4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pic>
        <p:nvPicPr>
          <p:cNvPr id="45" name="image.jpeg" descr="image.jpeg"/>
          <p:cNvPicPr>
            <a:picLocks noChangeAspect="1"/>
          </p:cNvPicPr>
          <p:nvPr/>
        </p:nvPicPr>
        <p:blipFill>
          <a:blip r:embed="rId2">
            <a:extLst/>
          </a:blip>
          <a:stretch>
            <a:fillRect/>
          </a:stretch>
        </p:blipFill>
        <p:spPr>
          <a:xfrm>
            <a:off x="0" y="0"/>
            <a:ext cx="9144000" cy="177800"/>
          </a:xfrm>
          <a:prstGeom prst="rect">
            <a:avLst/>
          </a:prstGeom>
          <a:ln w="12700">
            <a:miter lim="400000"/>
          </a:ln>
        </p:spPr>
      </p:pic>
      <p:pic>
        <p:nvPicPr>
          <p:cNvPr id="46" name="image.jpeg" descr="image.jpeg"/>
          <p:cNvPicPr>
            <a:picLocks noChangeAspect="1"/>
          </p:cNvPicPr>
          <p:nvPr/>
        </p:nvPicPr>
        <p:blipFill>
          <a:blip r:embed="rId3">
            <a:extLst/>
          </a:blip>
          <a:srcRect t="13346" b="41999"/>
          <a:stretch>
            <a:fillRect/>
          </a:stretch>
        </p:blipFill>
        <p:spPr>
          <a:xfrm>
            <a:off x="0" y="1292870"/>
            <a:ext cx="9144000" cy="2717156"/>
          </a:xfrm>
          <a:prstGeom prst="rect">
            <a:avLst/>
          </a:prstGeom>
          <a:ln w="12700">
            <a:miter lim="400000"/>
          </a:ln>
        </p:spPr>
      </p:pic>
      <p:pic>
        <p:nvPicPr>
          <p:cNvPr id="47" name="image.png" descr="image.png"/>
          <p:cNvPicPr>
            <a:picLocks noChangeAspect="1"/>
          </p:cNvPicPr>
          <p:nvPr/>
        </p:nvPicPr>
        <p:blipFill>
          <a:blip r:embed="rId4">
            <a:extLst/>
          </a:blip>
          <a:srcRect l="23864" r="25024"/>
          <a:stretch>
            <a:fillRect/>
          </a:stretch>
        </p:blipFill>
        <p:spPr>
          <a:xfrm>
            <a:off x="5788847" y="274104"/>
            <a:ext cx="3207516" cy="910602"/>
          </a:xfrm>
          <a:prstGeom prst="rect">
            <a:avLst/>
          </a:prstGeom>
          <a:ln w="12700">
            <a:miter lim="400000"/>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bg>
      <p:bgPr>
        <a:solidFill>
          <a:srgbClr val="003B72"/>
        </a:solidFill>
        <a:effectLst/>
      </p:bgPr>
    </p:bg>
    <p:spTree>
      <p:nvGrpSpPr>
        <p:cNvPr id="1" name=""/>
        <p:cNvGrpSpPr/>
        <p:nvPr/>
      </p:nvGrpSpPr>
      <p:grpSpPr>
        <a:xfrm>
          <a:off x="0" y="0"/>
          <a:ext cx="0" cy="0"/>
          <a:chOff x="0" y="0"/>
          <a:chExt cx="0" cy="0"/>
        </a:xfrm>
      </p:grpSpPr>
      <p:sp>
        <p:nvSpPr>
          <p:cNvPr id="5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pic>
        <p:nvPicPr>
          <p:cNvPr id="55" name="Imagen" descr="Imagen"/>
          <p:cNvPicPr>
            <a:picLocks noChangeAspect="1"/>
          </p:cNvPicPr>
          <p:nvPr/>
        </p:nvPicPr>
        <p:blipFill>
          <a:blip r:embed="rId2">
            <a:extLst/>
          </a:blip>
          <a:stretch>
            <a:fillRect/>
          </a:stretch>
        </p:blipFill>
        <p:spPr>
          <a:xfrm>
            <a:off x="6397311" y="6142345"/>
            <a:ext cx="2365467" cy="425148"/>
          </a:xfrm>
          <a:prstGeom prst="rect">
            <a:avLst/>
          </a:prstGeom>
          <a:ln w="12700">
            <a:miter lim="400000"/>
          </a:ln>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bg>
      <p:bgPr>
        <a:solidFill>
          <a:srgbClr val="003B72"/>
        </a:solidFill>
        <a:effectLst/>
      </p:bgPr>
    </p:bg>
    <p:spTree>
      <p:nvGrpSpPr>
        <p:cNvPr id="1" name=""/>
        <p:cNvGrpSpPr/>
        <p:nvPr/>
      </p:nvGrpSpPr>
      <p:grpSpPr>
        <a:xfrm>
          <a:off x="0" y="0"/>
          <a:ext cx="0" cy="0"/>
          <a:chOff x="0" y="0"/>
          <a:chExt cx="0" cy="0"/>
        </a:xfrm>
      </p:grpSpPr>
      <p:sp>
        <p:nvSpPr>
          <p:cNvPr id="7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97" name="image.jpeg" descr="image.jpeg"/>
          <p:cNvPicPr>
            <a:picLocks noChangeAspect="1"/>
          </p:cNvPicPr>
          <p:nvPr/>
        </p:nvPicPr>
        <p:blipFill>
          <a:blip r:embed="rId2">
            <a:extLst/>
          </a:blip>
          <a:stretch>
            <a:fillRect/>
          </a:stretch>
        </p:blipFill>
        <p:spPr>
          <a:xfrm>
            <a:off x="0" y="0"/>
            <a:ext cx="9144000" cy="177800"/>
          </a:xfrm>
          <a:prstGeom prst="rect">
            <a:avLst/>
          </a:prstGeom>
          <a:ln w="12700">
            <a:miter lim="400000"/>
          </a:ln>
        </p:spPr>
      </p:pic>
      <p:sp>
        <p:nvSpPr>
          <p:cNvPr id="98"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105" name="image.jpeg" descr="image.jpeg"/>
          <p:cNvPicPr>
            <a:picLocks noChangeAspect="1"/>
          </p:cNvPicPr>
          <p:nvPr/>
        </p:nvPicPr>
        <p:blipFill>
          <a:blip r:embed="rId2">
            <a:extLst/>
          </a:blip>
          <a:stretch>
            <a:fillRect/>
          </a:stretch>
        </p:blipFill>
        <p:spPr>
          <a:xfrm>
            <a:off x="0" y="0"/>
            <a:ext cx="9144000" cy="177800"/>
          </a:xfrm>
          <a:prstGeom prst="rect">
            <a:avLst/>
          </a:prstGeom>
          <a:ln w="12700">
            <a:miter lim="400000"/>
          </a:ln>
        </p:spPr>
      </p:pic>
      <p:pic>
        <p:nvPicPr>
          <p:cNvPr id="106" name="image.png" descr="image.png"/>
          <p:cNvPicPr>
            <a:picLocks noChangeAspect="1"/>
          </p:cNvPicPr>
          <p:nvPr/>
        </p:nvPicPr>
        <p:blipFill>
          <a:blip r:embed="rId3">
            <a:extLst/>
          </a:blip>
          <a:srcRect l="23864" r="25024"/>
          <a:stretch>
            <a:fillRect/>
          </a:stretch>
        </p:blipFill>
        <p:spPr>
          <a:xfrm>
            <a:off x="2189162" y="2752526"/>
            <a:ext cx="4765669" cy="1352955"/>
          </a:xfrm>
          <a:prstGeom prst="rect">
            <a:avLst/>
          </a:prstGeom>
          <a:ln w="12700">
            <a:miter lim="400000"/>
          </a:ln>
        </p:spPr>
      </p:pic>
      <p:sp>
        <p:nvSpPr>
          <p:cNvPr id="107"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úmero de diapositiva"/>
          <p:cNvSpPr txBox="1">
            <a:spLocks noGrp="1"/>
          </p:cNvSpPr>
          <p:nvPr>
            <p:ph type="sldNum" sz="quarter" idx="2"/>
          </p:nvPr>
        </p:nvSpPr>
        <p:spPr>
          <a:xfrm>
            <a:off x="596900" y="6406785"/>
            <a:ext cx="273656" cy="264255"/>
          </a:xfrm>
          <a:prstGeom prst="rect">
            <a:avLst/>
          </a:prstGeom>
          <a:ln w="12700">
            <a:miter lim="400000"/>
          </a:ln>
        </p:spPr>
        <p:txBody>
          <a:bodyPr wrap="none" lIns="45719" rIns="45719" anchor="ctr">
            <a:spAutoFit/>
          </a:bodyPr>
          <a:lstStyle>
            <a:lvl1pPr>
              <a:defRPr sz="1200" b="1">
                <a:solidFill>
                  <a:srgbClr val="112E59"/>
                </a:solidFill>
              </a:defRPr>
            </a:lvl1pPr>
          </a:lstStyle>
          <a:p>
            <a:fld id="{86CB4B4D-7CA3-9044-876B-883B54F8677D}" type="slidenum">
              <a:t>‹Nº›</a:t>
            </a:fld>
            <a:endParaRPr/>
          </a:p>
        </p:txBody>
      </p:sp>
      <p:sp>
        <p:nvSpPr>
          <p:cNvPr id="3" name="Línea"/>
          <p:cNvSpPr/>
          <p:nvPr/>
        </p:nvSpPr>
        <p:spPr>
          <a:xfrm>
            <a:off x="1219199" y="6407150"/>
            <a:ext cx="1" cy="314325"/>
          </a:xfrm>
          <a:prstGeom prst="line">
            <a:avLst/>
          </a:prstGeom>
          <a:ln w="12700">
            <a:solidFill>
              <a:srgbClr val="112E59"/>
            </a:solidFill>
            <a:miter/>
          </a:ln>
        </p:spPr>
        <p:txBody>
          <a:bodyPr lIns="45719" rIns="45719"/>
          <a:lstStyle/>
          <a:p>
            <a:endParaRPr/>
          </a:p>
        </p:txBody>
      </p:sp>
      <p:pic>
        <p:nvPicPr>
          <p:cNvPr id="4" name="image.jpeg" descr="image.jpeg"/>
          <p:cNvPicPr>
            <a:picLocks noChangeAspect="1"/>
          </p:cNvPicPr>
          <p:nvPr/>
        </p:nvPicPr>
        <p:blipFill>
          <a:blip r:embed="rId7">
            <a:extLst/>
          </a:blip>
          <a:stretch>
            <a:fillRect/>
          </a:stretch>
        </p:blipFill>
        <p:spPr>
          <a:xfrm>
            <a:off x="0" y="0"/>
            <a:ext cx="9144000" cy="177800"/>
          </a:xfrm>
          <a:prstGeom prst="rect">
            <a:avLst/>
          </a:prstGeom>
          <a:ln w="12700">
            <a:miter lim="400000"/>
          </a:ln>
        </p:spPr>
      </p:pic>
      <p:sp>
        <p:nvSpPr>
          <p:cNvPr id="5" name="Texto del título"/>
          <p:cNvSpPr txBox="1">
            <a:spLocks noGrp="1"/>
          </p:cNvSpPr>
          <p:nvPr>
            <p:ph type="title"/>
          </p:nvPr>
        </p:nvSpPr>
        <p:spPr>
          <a:xfrm>
            <a:off x="628650" y="365125"/>
            <a:ext cx="7886700" cy="132556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Texto del título</a:t>
            </a:r>
          </a:p>
        </p:txBody>
      </p:sp>
      <p:sp>
        <p:nvSpPr>
          <p:cNvPr id="6" name="Nivel de texto 1…"/>
          <p:cNvSpPr txBox="1">
            <a:spLocks noGrp="1"/>
          </p:cNvSpPr>
          <p:nvPr>
            <p:ph type="body" idx="1"/>
          </p:nvPr>
        </p:nvSpPr>
        <p:spPr>
          <a:xfrm>
            <a:off x="628650" y="1825625"/>
            <a:ext cx="7886700" cy="4351338"/>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Nivel de texto 1</a:t>
            </a:r>
          </a:p>
          <a:p>
            <a:pPr lvl="1"/>
            <a:r>
              <a:t>Nivel de texto 2</a:t>
            </a:r>
          </a:p>
          <a:p>
            <a:pPr lvl="2"/>
            <a:r>
              <a:t>Nivel de texto 3</a:t>
            </a:r>
          </a:p>
          <a:p>
            <a:pPr lvl="3"/>
            <a:r>
              <a:t>Nivel de texto 4</a:t>
            </a:r>
          </a:p>
          <a:p>
            <a:pPr lvl="4"/>
            <a:r>
              <a:t>Nivel de texto 5</a:t>
            </a: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8" r:id="rId4"/>
    <p:sldLayoutId id="2147483659" r:id="rId5"/>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45720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91440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137160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182880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9pPr>
    </p:bodyStyle>
    <p:otherStyle>
      <a:lvl1pPr marL="0" marR="0" indent="0" algn="l"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1pPr>
      <a:lvl2pPr marL="0" marR="0" indent="457200" algn="l"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2pPr>
      <a:lvl3pPr marL="0" marR="0" indent="914400" algn="l"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3pPr>
      <a:lvl4pPr marL="0" marR="0" indent="1371600" algn="l"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4pPr>
      <a:lvl5pPr marL="0" marR="0" indent="1828800" algn="l"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ítulo de presentación"/>
          <p:cNvSpPr txBox="1"/>
          <p:nvPr/>
        </p:nvSpPr>
        <p:spPr>
          <a:xfrm>
            <a:off x="1117600" y="5169299"/>
            <a:ext cx="7669858" cy="452432"/>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r">
              <a:lnSpc>
                <a:spcPct val="90000"/>
              </a:lnSpc>
              <a:defRPr sz="2600" b="1">
                <a:solidFill>
                  <a:srgbClr val="003B72"/>
                </a:solidFill>
              </a:defRPr>
            </a:lvl1pPr>
          </a:lstStyle>
          <a:p>
            <a:r>
              <a:rPr lang="es-CL" dirty="0" smtClean="0"/>
              <a:t>Seguro complementario de Salud </a:t>
            </a:r>
            <a:endParaRPr dirty="0"/>
          </a:p>
        </p:txBody>
      </p:sp>
      <p:sp>
        <p:nvSpPr>
          <p:cNvPr id="117" name="Línea"/>
          <p:cNvSpPr/>
          <p:nvPr/>
        </p:nvSpPr>
        <p:spPr>
          <a:xfrm>
            <a:off x="4914512" y="5075237"/>
            <a:ext cx="3880349" cy="1"/>
          </a:xfrm>
          <a:prstGeom prst="line">
            <a:avLst/>
          </a:prstGeom>
          <a:ln w="12700">
            <a:solidFill>
              <a:srgbClr val="112E59"/>
            </a:solidFill>
            <a:miter/>
          </a:ln>
        </p:spPr>
        <p:txBody>
          <a:bodyPr lIns="45719" rIns="45719"/>
          <a:lstStyle/>
          <a:p>
            <a:endParaRPr/>
          </a:p>
        </p:txBody>
      </p:sp>
      <p:sp>
        <p:nvSpPr>
          <p:cNvPr id="118" name="Línea"/>
          <p:cNvSpPr/>
          <p:nvPr/>
        </p:nvSpPr>
        <p:spPr>
          <a:xfrm>
            <a:off x="4914512" y="5715793"/>
            <a:ext cx="3880348" cy="1"/>
          </a:xfrm>
          <a:prstGeom prst="line">
            <a:avLst/>
          </a:prstGeom>
          <a:ln w="12700">
            <a:solidFill>
              <a:srgbClr val="112E59"/>
            </a:solidFill>
            <a:miter/>
          </a:ln>
        </p:spPr>
        <p:txBody>
          <a:bodyPr lIns="45719" rIns="45719"/>
          <a:lstStyle/>
          <a:p>
            <a:endParaRPr/>
          </a:p>
        </p:txBody>
      </p:sp>
      <p:sp>
        <p:nvSpPr>
          <p:cNvPr id="120" name="DD.MM.AÑO"/>
          <p:cNvSpPr txBox="1"/>
          <p:nvPr/>
        </p:nvSpPr>
        <p:spPr>
          <a:xfrm>
            <a:off x="4076700" y="6133902"/>
            <a:ext cx="4762501" cy="288824"/>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r">
              <a:lnSpc>
                <a:spcPct val="90000"/>
              </a:lnSpc>
              <a:defRPr sz="1400">
                <a:solidFill>
                  <a:srgbClr val="00446F"/>
                </a:solidFill>
              </a:defRPr>
            </a:lvl1pPr>
          </a:lstStyle>
          <a:p>
            <a:r>
              <a:rPr lang="es-CL" dirty="0" smtClean="0"/>
              <a:t>Octubre de 2022</a:t>
            </a:r>
            <a:endParaRPr dirty="0"/>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914" y="213603"/>
            <a:ext cx="8900167" cy="4748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914" y="4961969"/>
            <a:ext cx="8900167" cy="172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354456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114" y="208638"/>
            <a:ext cx="8015591" cy="3488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15" y="3703630"/>
            <a:ext cx="8015591" cy="3061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42672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739" y="201267"/>
            <a:ext cx="8414426" cy="5655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740" y="5856632"/>
            <a:ext cx="8414426" cy="710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936043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079" y="234208"/>
            <a:ext cx="8802796" cy="5359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345952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50979" y="2548647"/>
            <a:ext cx="5953327"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CL" sz="3200" b="1" i="0" u="none" strike="noStrike" cap="none" spc="0" normalizeH="0" baseline="0" dirty="0" smtClean="0">
                <a:ln>
                  <a:noFill/>
                </a:ln>
                <a:solidFill>
                  <a:schemeClr val="bg1"/>
                </a:solidFill>
                <a:effectLst/>
                <a:uFillTx/>
                <a:latin typeface="Calibri" pitchFamily="34" charset="0"/>
                <a:cs typeface="Calibri" pitchFamily="34" charset="0"/>
                <a:sym typeface="Arial"/>
              </a:rPr>
              <a:t>Plan seguro</a:t>
            </a:r>
            <a:r>
              <a:rPr kumimoji="0" lang="es-CL" sz="3200" b="1" i="0" u="none" strike="noStrike" cap="none" spc="0" normalizeH="0" dirty="0" smtClean="0">
                <a:ln>
                  <a:noFill/>
                </a:ln>
                <a:solidFill>
                  <a:schemeClr val="bg1"/>
                </a:solidFill>
                <a:effectLst/>
                <a:uFillTx/>
                <a:latin typeface="Calibri" pitchFamily="34" charset="0"/>
                <a:cs typeface="Calibri" pitchFamily="34" charset="0"/>
                <a:sym typeface="Arial"/>
              </a:rPr>
              <a:t> catastrófico </a:t>
            </a:r>
            <a:endParaRPr kumimoji="0" lang="es-CL" sz="3200" b="1" i="0" u="none" strike="noStrike" cap="none" spc="0" normalizeH="0" baseline="0" dirty="0">
              <a:ln>
                <a:noFill/>
              </a:ln>
              <a:solidFill>
                <a:schemeClr val="bg1"/>
              </a:solidFill>
              <a:effectLst/>
              <a:uFillTx/>
              <a:latin typeface="Calibri" pitchFamily="34" charset="0"/>
              <a:cs typeface="Calibri" pitchFamily="34" charset="0"/>
              <a:sym typeface="Arial"/>
            </a:endParaRPr>
          </a:p>
        </p:txBody>
      </p:sp>
    </p:spTree>
    <p:extLst>
      <p:ext uri="{BB962C8B-B14F-4D97-AF65-F5344CB8AC3E}">
        <p14:creationId xmlns:p14="http://schemas.microsoft.com/office/powerpoint/2010/main" val="262262881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192" y="179758"/>
            <a:ext cx="8734968" cy="524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15" y="5450430"/>
            <a:ext cx="8776545" cy="114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484550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60" y="901227"/>
            <a:ext cx="8922023" cy="4614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792247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2" y="725319"/>
            <a:ext cx="8993187"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355526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eparador de Capítulo"/>
          <p:cNvSpPr txBox="1"/>
          <p:nvPr/>
        </p:nvSpPr>
        <p:spPr>
          <a:xfrm>
            <a:off x="-1" y="4686302"/>
            <a:ext cx="9144002" cy="452432"/>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lnSpc>
                <a:spcPct val="90000"/>
              </a:lnSpc>
              <a:defRPr sz="2600" b="1">
                <a:solidFill>
                  <a:srgbClr val="FFFFFF"/>
                </a:solidFill>
              </a:defRPr>
            </a:lvl1pPr>
          </a:lstStyle>
          <a:p>
            <a:r>
              <a:rPr lang="es-CL" dirty="0" smtClean="0"/>
              <a:t>Nueva compañía</a:t>
            </a:r>
            <a:r>
              <a:rPr dirty="0" smtClean="0"/>
              <a:t> </a:t>
            </a:r>
            <a:endParaRPr dirty="0"/>
          </a:p>
        </p:txBody>
      </p:sp>
      <p:pic>
        <p:nvPicPr>
          <p:cNvPr id="126" name="foto_5.png" descr="foto_5.png"/>
          <p:cNvPicPr>
            <a:picLocks noChangeAspect="1"/>
          </p:cNvPicPr>
          <p:nvPr/>
        </p:nvPicPr>
        <p:blipFill>
          <a:blip r:embed="rId2">
            <a:extLst/>
          </a:blip>
          <a:srcRect t="5834" b="31228"/>
          <a:stretch>
            <a:fillRect/>
          </a:stretch>
        </p:blipFill>
        <p:spPr>
          <a:xfrm>
            <a:off x="0" y="161925"/>
            <a:ext cx="9144000" cy="383540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ulo Texto"/>
          <p:cNvSpPr txBox="1"/>
          <p:nvPr/>
        </p:nvSpPr>
        <p:spPr>
          <a:xfrm>
            <a:off x="596900" y="382525"/>
            <a:ext cx="7840365" cy="97872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lvl1pPr>
              <a:lnSpc>
                <a:spcPct val="90000"/>
              </a:lnSpc>
              <a:defRPr sz="2600" b="1">
                <a:solidFill>
                  <a:srgbClr val="003B72"/>
                </a:solidFill>
              </a:defRPr>
            </a:lvl1pPr>
          </a:lstStyle>
          <a:p>
            <a:pPr algn="ctr"/>
            <a:r>
              <a:rPr lang="es-CL" sz="3200" dirty="0" smtClean="0">
                <a:latin typeface="Calibri" pitchFamily="34" charset="0"/>
                <a:cs typeface="Calibri" pitchFamily="34" charset="0"/>
              </a:rPr>
              <a:t>Nueva aseguradora e incorporación de nuevos beneficios </a:t>
            </a:r>
            <a:endParaRPr sz="3200" dirty="0">
              <a:latin typeface="Calibri" pitchFamily="34" charset="0"/>
              <a:cs typeface="Calibri" pitchFamily="34" charset="0"/>
            </a:endParaRPr>
          </a:p>
        </p:txBody>
      </p:sp>
      <p:sp>
        <p:nvSpPr>
          <p:cNvPr id="132" name="Lorem ipsum dolor sit amet, consectetuer adipiscing elit, sed diam nonummy nibh euismod tincidunt ut laoreet dolore magna aliquam erat volutpat. Ut wisi enim ad minim Lorem ipsum dolor sit amet, consectetuer adipiscing elit, sed diam nonummy nibh euismod tincidunt ut laoreet dolore magna aliquam erat volutpat.…"/>
          <p:cNvSpPr txBox="1"/>
          <p:nvPr/>
        </p:nvSpPr>
        <p:spPr>
          <a:xfrm>
            <a:off x="596899" y="1835150"/>
            <a:ext cx="7840366" cy="29360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120000"/>
              </a:lnSpc>
              <a:defRPr sz="1200">
                <a:solidFill>
                  <a:srgbClr val="3D3D3D"/>
                </a:solidFill>
              </a:defRPr>
            </a:pPr>
            <a:endParaRPr dirty="0"/>
          </a:p>
        </p:txBody>
      </p:sp>
      <p:sp>
        <p:nvSpPr>
          <p:cNvPr id="135" name="Texto"/>
          <p:cNvSpPr txBox="1"/>
          <p:nvPr/>
        </p:nvSpPr>
        <p:spPr>
          <a:xfrm>
            <a:off x="596900" y="6400413"/>
            <a:ext cx="92396" cy="276999"/>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p>
            <a:pPr>
              <a:defRPr sz="1200" b="1">
                <a:solidFill>
                  <a:srgbClr val="112E59"/>
                </a:solidFill>
              </a:defRPr>
            </a:pPr>
            <a:endParaRP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1635" y="5318490"/>
            <a:ext cx="246697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596900" y="2003559"/>
            <a:ext cx="7973168" cy="20928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50000"/>
              </a:lnSpc>
              <a:spcBef>
                <a:spcPts val="0"/>
              </a:spcBef>
              <a:spcAft>
                <a:spcPts val="0"/>
              </a:spcAft>
              <a:buClrTx/>
              <a:buSzTx/>
              <a:buFontTx/>
              <a:buNone/>
              <a:tabLst/>
            </a:pPr>
            <a:r>
              <a:rPr kumimoji="0" lang="es-CL" sz="2000" b="0" i="0" u="none" strike="noStrike" cap="none" spc="0" normalizeH="0" baseline="0" dirty="0" smtClean="0">
                <a:ln>
                  <a:noFill/>
                </a:ln>
                <a:solidFill>
                  <a:srgbClr val="000000"/>
                </a:solidFill>
                <a:effectLst/>
                <a:uFillTx/>
                <a:latin typeface="Calibri" pitchFamily="34" charset="0"/>
                <a:cs typeface="Calibri" pitchFamily="34" charset="0"/>
                <a:sym typeface="Arial"/>
              </a:rPr>
              <a:t> Desde 1 de</a:t>
            </a:r>
            <a:r>
              <a:rPr kumimoji="0" lang="es-CL" sz="2000" b="0" i="0" u="none" strike="noStrike" cap="none" spc="0" normalizeH="0" dirty="0" smtClean="0">
                <a:ln>
                  <a:noFill/>
                </a:ln>
                <a:solidFill>
                  <a:srgbClr val="000000"/>
                </a:solidFill>
                <a:effectLst/>
                <a:uFillTx/>
                <a:latin typeface="Calibri" pitchFamily="34" charset="0"/>
                <a:cs typeface="Calibri" pitchFamily="34" charset="0"/>
                <a:sym typeface="Arial"/>
              </a:rPr>
              <a:t> noviembre nuestro seguro complementario es </a:t>
            </a:r>
            <a:r>
              <a:rPr kumimoji="0" lang="es-CL" sz="2000" b="0" i="0" u="none" strike="noStrike" cap="none" spc="0" normalizeH="0" dirty="0" err="1" smtClean="0">
                <a:ln>
                  <a:noFill/>
                </a:ln>
                <a:solidFill>
                  <a:srgbClr val="000000"/>
                </a:solidFill>
                <a:effectLst/>
                <a:uFillTx/>
                <a:latin typeface="Calibri" pitchFamily="34" charset="0"/>
                <a:cs typeface="Calibri" pitchFamily="34" charset="0"/>
                <a:sym typeface="Arial"/>
              </a:rPr>
              <a:t>Help</a:t>
            </a:r>
            <a:r>
              <a:rPr kumimoji="0" lang="es-CL" sz="2000" b="0" i="0" u="none" strike="noStrike" cap="none" spc="0" normalizeH="0" dirty="0" smtClean="0">
                <a:ln>
                  <a:noFill/>
                </a:ln>
                <a:solidFill>
                  <a:srgbClr val="000000"/>
                </a:solidFill>
                <a:effectLst/>
                <a:uFillTx/>
                <a:latin typeface="Calibri" pitchFamily="34" charset="0"/>
                <a:cs typeface="Calibri" pitchFamily="34" charset="0"/>
                <a:sym typeface="Arial"/>
              </a:rPr>
              <a:t> seguros, continuamos trabajando con la corredora de seguros </a:t>
            </a:r>
            <a:r>
              <a:rPr kumimoji="0" lang="es-CL" sz="2000" b="0" i="0" u="none" strike="noStrike" cap="none" spc="0" normalizeH="0" dirty="0" err="1" smtClean="0">
                <a:ln>
                  <a:noFill/>
                </a:ln>
                <a:solidFill>
                  <a:srgbClr val="000000"/>
                </a:solidFill>
                <a:effectLst/>
                <a:uFillTx/>
                <a:latin typeface="Calibri" pitchFamily="34" charset="0"/>
                <a:cs typeface="Calibri" pitchFamily="34" charset="0"/>
                <a:sym typeface="Arial"/>
              </a:rPr>
              <a:t>Volvek</a:t>
            </a:r>
            <a:r>
              <a:rPr kumimoji="0" lang="es-CL" sz="2000" b="0" i="0" u="none" strike="noStrike" cap="none" spc="0" normalizeH="0" dirty="0" smtClean="0">
                <a:ln>
                  <a:noFill/>
                </a:ln>
                <a:solidFill>
                  <a:srgbClr val="000000"/>
                </a:solidFill>
                <a:effectLst/>
                <a:uFillTx/>
                <a:latin typeface="Calibri" pitchFamily="34" charset="0"/>
                <a:cs typeface="Calibri" pitchFamily="34" charset="0"/>
                <a:sym typeface="Arial"/>
              </a:rPr>
              <a:t>, por lo cual la ejecutiva y la forma de interactuar es la misma para consultas y reembolsos.</a:t>
            </a:r>
          </a:p>
          <a:p>
            <a:pPr marL="0" marR="0" indent="0" algn="l" defTabSz="914400" rtl="0" fontAlgn="auto" latinLnBrk="0" hangingPunct="0">
              <a:lnSpc>
                <a:spcPct val="100000"/>
              </a:lnSpc>
              <a:spcBef>
                <a:spcPts val="0"/>
              </a:spcBef>
              <a:spcAft>
                <a:spcPts val="0"/>
              </a:spcAft>
              <a:buClrTx/>
              <a:buSzTx/>
              <a:buFontTx/>
              <a:buNone/>
              <a:tabLst/>
            </a:pPr>
            <a:endParaRPr lang="es-CL" sz="2000" baseline="0" dirty="0">
              <a:latin typeface="Calibri" pitchFamily="34" charset="0"/>
              <a:cs typeface="Calibri"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kumimoji="0" lang="es-CL" sz="2000" b="0" i="0" u="none" strike="noStrike" cap="none" spc="0" normalizeH="0" baseline="0" dirty="0">
              <a:ln>
                <a:noFill/>
              </a:ln>
              <a:solidFill>
                <a:srgbClr val="000000"/>
              </a:solidFill>
              <a:effectLst/>
              <a:uFillTx/>
              <a:latin typeface="Calibri" pitchFamily="34" charset="0"/>
              <a:cs typeface="Calibri" pitchFamily="34" charset="0"/>
              <a:sym typeface="Arial"/>
            </a:endParaRP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974715" y="418289"/>
            <a:ext cx="482491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CL" sz="3600" b="1" i="0" u="none" strike="noStrike" cap="none" spc="0" normalizeH="0" baseline="0" dirty="0" smtClean="0">
                <a:ln>
                  <a:noFill/>
                </a:ln>
                <a:solidFill>
                  <a:srgbClr val="002060"/>
                </a:solidFill>
                <a:effectLst/>
                <a:uFillTx/>
                <a:latin typeface="Calibri" pitchFamily="34" charset="0"/>
                <a:cs typeface="Calibri" pitchFamily="34" charset="0"/>
                <a:sym typeface="Arial"/>
              </a:rPr>
              <a:t>Reembolsos</a:t>
            </a:r>
            <a:endParaRPr kumimoji="0" lang="es-CL" sz="3600" b="1" i="0" u="none" strike="noStrike" cap="none" spc="0" normalizeH="0" baseline="0" dirty="0">
              <a:ln>
                <a:noFill/>
              </a:ln>
              <a:solidFill>
                <a:srgbClr val="002060"/>
              </a:solidFill>
              <a:effectLst/>
              <a:uFillTx/>
              <a:latin typeface="Calibri" pitchFamily="34" charset="0"/>
              <a:cs typeface="Calibri" pitchFamily="34" charset="0"/>
              <a:sym typeface="Arial"/>
            </a:endParaRPr>
          </a:p>
        </p:txBody>
      </p:sp>
      <p:sp>
        <p:nvSpPr>
          <p:cNvPr id="3" name="2 CuadroTexto"/>
          <p:cNvSpPr txBox="1"/>
          <p:nvPr/>
        </p:nvSpPr>
        <p:spPr>
          <a:xfrm>
            <a:off x="700391" y="1507787"/>
            <a:ext cx="7577847" cy="3970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50000"/>
              </a:lnSpc>
              <a:spcBef>
                <a:spcPts val="0"/>
              </a:spcBef>
              <a:spcAft>
                <a:spcPts val="0"/>
              </a:spcAft>
              <a:buClrTx/>
              <a:buSzTx/>
              <a:buFont typeface="Wingdings" pitchFamily="2" charset="2"/>
              <a:buChar char="ü"/>
              <a:tabLst/>
            </a:pPr>
            <a:r>
              <a:rPr lang="es-CL" sz="2400" dirty="0" err="1" smtClean="0">
                <a:latin typeface="Calibri" pitchFamily="34" charset="0"/>
                <a:cs typeface="Calibri" pitchFamily="34" charset="0"/>
              </a:rPr>
              <a:t>Imed</a:t>
            </a:r>
            <a:endParaRPr lang="es-CL" sz="2400" dirty="0" smtClean="0">
              <a:latin typeface="Calibri" pitchFamily="34" charset="0"/>
              <a:cs typeface="Calibri" pitchFamily="34" charset="0"/>
            </a:endParaRPr>
          </a:p>
          <a:p>
            <a:pPr marL="285750" marR="0" indent="-285750" algn="l" defTabSz="914400" rtl="0" fontAlgn="auto" latinLnBrk="0" hangingPunct="0">
              <a:lnSpc>
                <a:spcPct val="150000"/>
              </a:lnSpc>
              <a:spcBef>
                <a:spcPts val="0"/>
              </a:spcBef>
              <a:spcAft>
                <a:spcPts val="0"/>
              </a:spcAft>
              <a:buClrTx/>
              <a:buSzTx/>
              <a:buFont typeface="Wingdings" pitchFamily="2" charset="2"/>
              <a:buChar char="ü"/>
              <a:tabLst/>
            </a:pPr>
            <a:r>
              <a:rPr kumimoji="0" lang="es-CL" sz="2400" b="0" i="0" u="none" strike="noStrike" cap="none" spc="0" normalizeH="0" baseline="0" dirty="0" smtClean="0">
                <a:ln>
                  <a:noFill/>
                </a:ln>
                <a:solidFill>
                  <a:srgbClr val="000000"/>
                </a:solidFill>
                <a:effectLst/>
                <a:uFillTx/>
                <a:latin typeface="Calibri" pitchFamily="34" charset="0"/>
                <a:cs typeface="Calibri" pitchFamily="34" charset="0"/>
                <a:sym typeface="Arial"/>
              </a:rPr>
              <a:t>App</a:t>
            </a:r>
            <a:r>
              <a:rPr kumimoji="0" lang="es-CL" sz="2400" b="0" i="0" u="none" strike="noStrike" cap="none" spc="0" normalizeH="0" dirty="0" smtClean="0">
                <a:ln>
                  <a:noFill/>
                </a:ln>
                <a:solidFill>
                  <a:srgbClr val="000000"/>
                </a:solidFill>
                <a:effectLst/>
                <a:uFillTx/>
                <a:latin typeface="Calibri" pitchFamily="34" charset="0"/>
                <a:cs typeface="Calibri" pitchFamily="34" charset="0"/>
                <a:sym typeface="Arial"/>
              </a:rPr>
              <a:t> amigable para reembolsos</a:t>
            </a:r>
          </a:p>
          <a:p>
            <a:pPr marL="285750" marR="0" indent="-285750" algn="l" defTabSz="914400" rtl="0" fontAlgn="auto" latinLnBrk="0" hangingPunct="0">
              <a:lnSpc>
                <a:spcPct val="150000"/>
              </a:lnSpc>
              <a:spcBef>
                <a:spcPts val="0"/>
              </a:spcBef>
              <a:spcAft>
                <a:spcPts val="0"/>
              </a:spcAft>
              <a:buClrTx/>
              <a:buSzTx/>
              <a:buFont typeface="Wingdings" pitchFamily="2" charset="2"/>
              <a:buChar char="ü"/>
              <a:tabLst/>
            </a:pPr>
            <a:r>
              <a:rPr kumimoji="0" lang="es-CL" sz="2400" b="0" i="0" u="none" strike="noStrike" cap="none" spc="0" normalizeH="0" dirty="0" smtClean="0">
                <a:ln>
                  <a:noFill/>
                </a:ln>
                <a:solidFill>
                  <a:srgbClr val="000000"/>
                </a:solidFill>
                <a:effectLst/>
                <a:uFillTx/>
                <a:latin typeface="Calibri" pitchFamily="34" charset="0"/>
                <a:cs typeface="Calibri" pitchFamily="34" charset="0"/>
                <a:sym typeface="Arial"/>
              </a:rPr>
              <a:t>Convenio de reembolsos en línea en farmacia Cruz Verde, </a:t>
            </a:r>
            <a:r>
              <a:rPr kumimoji="0" lang="es-CL" sz="2400" b="0" i="0" u="none" strike="noStrike" cap="none" spc="0" normalizeH="0" dirty="0" err="1" smtClean="0">
                <a:ln>
                  <a:noFill/>
                </a:ln>
                <a:solidFill>
                  <a:srgbClr val="000000"/>
                </a:solidFill>
                <a:effectLst/>
                <a:uFillTx/>
                <a:latin typeface="Calibri" pitchFamily="34" charset="0"/>
                <a:cs typeface="Calibri" pitchFamily="34" charset="0"/>
                <a:sym typeface="Arial"/>
              </a:rPr>
              <a:t>Salcobrand</a:t>
            </a:r>
            <a:r>
              <a:rPr kumimoji="0" lang="es-CL" sz="2400" b="0" i="0" u="none" strike="noStrike" cap="none" spc="0" normalizeH="0" dirty="0" smtClean="0">
                <a:ln>
                  <a:noFill/>
                </a:ln>
                <a:solidFill>
                  <a:srgbClr val="000000"/>
                </a:solidFill>
                <a:effectLst/>
                <a:uFillTx/>
                <a:latin typeface="Calibri" pitchFamily="34" charset="0"/>
                <a:cs typeface="Calibri" pitchFamily="34" charset="0"/>
                <a:sym typeface="Arial"/>
              </a:rPr>
              <a:t> y Ahumada</a:t>
            </a:r>
          </a:p>
          <a:p>
            <a:pPr marL="285750" marR="0" indent="-285750" algn="l" defTabSz="914400" rtl="0" fontAlgn="auto" latinLnBrk="0" hangingPunct="0">
              <a:lnSpc>
                <a:spcPct val="150000"/>
              </a:lnSpc>
              <a:spcBef>
                <a:spcPts val="0"/>
              </a:spcBef>
              <a:spcAft>
                <a:spcPts val="0"/>
              </a:spcAft>
              <a:buClrTx/>
              <a:buSzTx/>
              <a:buFont typeface="Wingdings" pitchFamily="2" charset="2"/>
              <a:buChar char="ü"/>
              <a:tabLst/>
            </a:pPr>
            <a:r>
              <a:rPr lang="es-CL" sz="2400" dirty="0" smtClean="0">
                <a:latin typeface="Calibri" pitchFamily="34" charset="0"/>
                <a:cs typeface="Calibri" pitchFamily="34" charset="0"/>
              </a:rPr>
              <a:t>Convenio de ventanilla única</a:t>
            </a:r>
            <a:endParaRPr kumimoji="0" lang="es-CL" sz="2400" b="0" i="0" u="none" strike="noStrike" cap="none" spc="0" normalizeH="0" dirty="0" smtClean="0">
              <a:ln>
                <a:noFill/>
              </a:ln>
              <a:solidFill>
                <a:srgbClr val="000000"/>
              </a:solidFill>
              <a:effectLst/>
              <a:uFillTx/>
              <a:latin typeface="Calibri" pitchFamily="34" charset="0"/>
              <a:cs typeface="Calibri" pitchFamily="34" charset="0"/>
              <a:sym typeface="Arial"/>
            </a:endParaRPr>
          </a:p>
          <a:p>
            <a:pPr marL="285750" marR="0" indent="-285750" algn="l" defTabSz="914400" rtl="0" fontAlgn="auto" latinLnBrk="0" hangingPunct="0">
              <a:lnSpc>
                <a:spcPct val="150000"/>
              </a:lnSpc>
              <a:spcBef>
                <a:spcPts val="0"/>
              </a:spcBef>
              <a:spcAft>
                <a:spcPts val="0"/>
              </a:spcAft>
              <a:buClrTx/>
              <a:buSzTx/>
              <a:buFont typeface="Wingdings" pitchFamily="2" charset="2"/>
              <a:buChar char="ü"/>
              <a:tabLst/>
            </a:pPr>
            <a:endParaRPr kumimoji="0" lang="es-CL" sz="2400" b="0" i="0" u="none" strike="noStrike" cap="none" spc="0" normalizeH="0" dirty="0" smtClean="0">
              <a:ln>
                <a:noFill/>
              </a:ln>
              <a:solidFill>
                <a:srgbClr val="000000"/>
              </a:solidFill>
              <a:effectLst/>
              <a:uFillTx/>
              <a:latin typeface="Calibri" pitchFamily="34" charset="0"/>
              <a:cs typeface="Calibri" pitchFamily="34" charset="0"/>
              <a:sym typeface="Arial"/>
            </a:endParaRPr>
          </a:p>
          <a:p>
            <a:pPr marR="0" algn="l" defTabSz="914400" rtl="0" fontAlgn="auto" latinLnBrk="0" hangingPunct="0">
              <a:lnSpc>
                <a:spcPct val="150000"/>
              </a:lnSpc>
              <a:spcBef>
                <a:spcPts val="0"/>
              </a:spcBef>
              <a:spcAft>
                <a:spcPts val="0"/>
              </a:spcAft>
              <a:buClrTx/>
              <a:buSzTx/>
              <a:tabLst/>
            </a:pPr>
            <a:endParaRPr kumimoji="0" lang="es-CL" sz="2400" b="0" i="0" u="none" strike="noStrike" cap="none" spc="0" normalizeH="0" baseline="0" dirty="0">
              <a:ln>
                <a:noFill/>
              </a:ln>
              <a:solidFill>
                <a:srgbClr val="000000"/>
              </a:solidFill>
              <a:effectLst/>
              <a:uFillTx/>
              <a:latin typeface="Calibri" pitchFamily="34" charset="0"/>
              <a:cs typeface="Calibri" pitchFamily="34" charset="0"/>
              <a:sym typeface="Aria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1635" y="5162848"/>
            <a:ext cx="246697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6157396"/>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7958" y="482465"/>
            <a:ext cx="3109913" cy="4379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3846" y="5530377"/>
            <a:ext cx="1724025"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729575" y="223736"/>
            <a:ext cx="3356042"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CL" sz="3200" b="1" i="0" u="none" strike="noStrike" cap="none" spc="0" normalizeH="0" baseline="0" dirty="0" smtClean="0">
                <a:ln>
                  <a:noFill/>
                </a:ln>
                <a:solidFill>
                  <a:srgbClr val="002060"/>
                </a:solidFill>
                <a:effectLst/>
                <a:uFillTx/>
                <a:latin typeface="Calibri" pitchFamily="34" charset="0"/>
                <a:cs typeface="Calibri" pitchFamily="34" charset="0"/>
                <a:sym typeface="Arial"/>
              </a:rPr>
              <a:t>APP</a:t>
            </a:r>
            <a:endParaRPr kumimoji="0" lang="es-CL" sz="3200" b="1" i="0" u="none" strike="noStrike" cap="none" spc="0" normalizeH="0" baseline="0" dirty="0">
              <a:ln>
                <a:noFill/>
              </a:ln>
              <a:solidFill>
                <a:srgbClr val="002060"/>
              </a:solidFill>
              <a:effectLst/>
              <a:uFillTx/>
              <a:latin typeface="Calibri" pitchFamily="34" charset="0"/>
              <a:cs typeface="Calibri" pitchFamily="34" charset="0"/>
              <a:sym typeface="Arial"/>
            </a:endParaRPr>
          </a:p>
        </p:txBody>
      </p:sp>
      <p:sp>
        <p:nvSpPr>
          <p:cNvPr id="4" name="3 CuadroTexto"/>
          <p:cNvSpPr txBox="1"/>
          <p:nvPr/>
        </p:nvSpPr>
        <p:spPr>
          <a:xfrm>
            <a:off x="661480" y="1040860"/>
            <a:ext cx="4416357" cy="4247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a:lnSpc>
                <a:spcPct val="150000"/>
              </a:lnSpc>
              <a:buFont typeface="Arial" pitchFamily="34" charset="0"/>
              <a:buChar char="•"/>
            </a:pPr>
            <a:r>
              <a:rPr lang="es-CL" sz="2000" dirty="0" smtClean="0">
                <a:latin typeface="Calibri" pitchFamily="34" charset="0"/>
                <a:cs typeface="Calibri" pitchFamily="34" charset="0"/>
              </a:rPr>
              <a:t>Mis </a:t>
            </a:r>
            <a:r>
              <a:rPr lang="es-CL" sz="2000" dirty="0">
                <a:latin typeface="Calibri" pitchFamily="34" charset="0"/>
                <a:cs typeface="Calibri" pitchFamily="34" charset="0"/>
              </a:rPr>
              <a:t>seguros</a:t>
            </a:r>
          </a:p>
          <a:p>
            <a:pPr marL="285750" indent="-285750">
              <a:lnSpc>
                <a:spcPct val="150000"/>
              </a:lnSpc>
              <a:buFont typeface="Arial" pitchFamily="34" charset="0"/>
              <a:buChar char="•"/>
            </a:pPr>
            <a:r>
              <a:rPr lang="es-CL" sz="2000" dirty="0" smtClean="0">
                <a:latin typeface="Calibri" pitchFamily="34" charset="0"/>
                <a:cs typeface="Calibri" pitchFamily="34" charset="0"/>
              </a:rPr>
              <a:t> </a:t>
            </a:r>
            <a:r>
              <a:rPr lang="es-CL" sz="2000" dirty="0">
                <a:latin typeface="Calibri" pitchFamily="34" charset="0"/>
                <a:cs typeface="Calibri" pitchFamily="34" charset="0"/>
              </a:rPr>
              <a:t>Mis pagos</a:t>
            </a:r>
          </a:p>
          <a:p>
            <a:pPr marL="285750" indent="-285750">
              <a:lnSpc>
                <a:spcPct val="150000"/>
              </a:lnSpc>
              <a:buFont typeface="Arial" pitchFamily="34" charset="0"/>
              <a:buChar char="•"/>
            </a:pPr>
            <a:r>
              <a:rPr lang="es-CL" sz="2000" dirty="0" smtClean="0">
                <a:latin typeface="Calibri" pitchFamily="34" charset="0"/>
                <a:cs typeface="Calibri" pitchFamily="34" charset="0"/>
              </a:rPr>
              <a:t> </a:t>
            </a:r>
            <a:r>
              <a:rPr lang="es-CL" sz="2000" dirty="0">
                <a:latin typeface="Calibri" pitchFamily="34" charset="0"/>
                <a:cs typeface="Calibri" pitchFamily="34" charset="0"/>
              </a:rPr>
              <a:t>Mis asistencias</a:t>
            </a:r>
          </a:p>
          <a:p>
            <a:pPr marL="285750" indent="-285750">
              <a:lnSpc>
                <a:spcPct val="150000"/>
              </a:lnSpc>
              <a:buFont typeface="Arial" pitchFamily="34" charset="0"/>
              <a:buChar char="•"/>
            </a:pPr>
            <a:r>
              <a:rPr lang="es-CL" sz="2000" dirty="0" smtClean="0">
                <a:latin typeface="Calibri" pitchFamily="34" charset="0"/>
                <a:cs typeface="Calibri" pitchFamily="34" charset="0"/>
              </a:rPr>
              <a:t>Solicitud </a:t>
            </a:r>
            <a:r>
              <a:rPr lang="es-CL" sz="2000" dirty="0">
                <a:latin typeface="Calibri" pitchFamily="34" charset="0"/>
                <a:cs typeface="Calibri" pitchFamily="34" charset="0"/>
              </a:rPr>
              <a:t>de reembolso</a:t>
            </a:r>
          </a:p>
          <a:p>
            <a:pPr marL="285750" indent="-285750">
              <a:lnSpc>
                <a:spcPct val="150000"/>
              </a:lnSpc>
              <a:buFont typeface="Arial" pitchFamily="34" charset="0"/>
              <a:buChar char="•"/>
            </a:pPr>
            <a:r>
              <a:rPr lang="es-CL" sz="2000" dirty="0" smtClean="0">
                <a:latin typeface="Calibri" pitchFamily="34" charset="0"/>
                <a:cs typeface="Calibri" pitchFamily="34" charset="0"/>
              </a:rPr>
              <a:t>Mi reembolso</a:t>
            </a:r>
          </a:p>
          <a:p>
            <a:pPr marL="285750" lvl="6" indent="-285750">
              <a:lnSpc>
                <a:spcPct val="150000"/>
              </a:lnSpc>
              <a:buFont typeface="Courier New" pitchFamily="49" charset="0"/>
              <a:buChar char="o"/>
            </a:pPr>
            <a:r>
              <a:rPr lang="es-CL" sz="2000" dirty="0" smtClean="0">
                <a:latin typeface="Calibri" pitchFamily="34" charset="0"/>
                <a:cs typeface="Calibri" pitchFamily="34" charset="0"/>
              </a:rPr>
              <a:t>Seguimiento </a:t>
            </a:r>
            <a:r>
              <a:rPr lang="es-CL" sz="2000" dirty="0">
                <a:latin typeface="Calibri" pitchFamily="34" charset="0"/>
                <a:cs typeface="Calibri" pitchFamily="34" charset="0"/>
              </a:rPr>
              <a:t>de reembolso</a:t>
            </a:r>
          </a:p>
          <a:p>
            <a:pPr marL="285750" indent="-285750">
              <a:lnSpc>
                <a:spcPct val="150000"/>
              </a:lnSpc>
              <a:buFont typeface="Arial" pitchFamily="34" charset="0"/>
              <a:buChar char="•"/>
            </a:pPr>
            <a:r>
              <a:rPr lang="es-CL" sz="2000" dirty="0" smtClean="0">
                <a:latin typeface="Calibri" pitchFamily="34" charset="0"/>
                <a:cs typeface="Calibri" pitchFamily="34" charset="0"/>
              </a:rPr>
              <a:t>Mis </a:t>
            </a:r>
            <a:r>
              <a:rPr lang="es-CL" sz="2000" dirty="0">
                <a:latin typeface="Calibri" pitchFamily="34" charset="0"/>
                <a:cs typeface="Calibri" pitchFamily="34" charset="0"/>
              </a:rPr>
              <a:t>denuncios</a:t>
            </a:r>
          </a:p>
          <a:p>
            <a:pPr marL="285750" indent="-285750">
              <a:lnSpc>
                <a:spcPct val="150000"/>
              </a:lnSpc>
              <a:buFont typeface="Courier New" pitchFamily="49" charset="0"/>
              <a:buChar char="o"/>
            </a:pPr>
            <a:r>
              <a:rPr lang="es-CL" sz="2000" dirty="0" smtClean="0">
                <a:latin typeface="Calibri" pitchFamily="34" charset="0"/>
                <a:cs typeface="Calibri" pitchFamily="34" charset="0"/>
              </a:rPr>
              <a:t>Mis </a:t>
            </a:r>
            <a:r>
              <a:rPr lang="es-CL" sz="2000" dirty="0">
                <a:latin typeface="Calibri" pitchFamily="34" charset="0"/>
                <a:cs typeface="Calibri" pitchFamily="34" charset="0"/>
              </a:rPr>
              <a:t>denuncios</a:t>
            </a:r>
          </a:p>
          <a:p>
            <a:pPr marL="285750" indent="-285750">
              <a:lnSpc>
                <a:spcPct val="150000"/>
              </a:lnSpc>
              <a:buFont typeface="Courier New" pitchFamily="49" charset="0"/>
              <a:buChar char="o"/>
            </a:pPr>
            <a:r>
              <a:rPr lang="es-CL" sz="2000" dirty="0" smtClean="0">
                <a:latin typeface="Calibri" pitchFamily="34" charset="0"/>
                <a:cs typeface="Calibri" pitchFamily="34" charset="0"/>
              </a:rPr>
              <a:t>Seguimiento </a:t>
            </a:r>
            <a:r>
              <a:rPr lang="es-CL" sz="2000" dirty="0">
                <a:latin typeface="Calibri" pitchFamily="34" charset="0"/>
                <a:cs typeface="Calibri" pitchFamily="34" charset="0"/>
              </a:rPr>
              <a:t>de denuncios</a:t>
            </a:r>
            <a:endParaRPr kumimoji="0" lang="es-CL" sz="2000" b="0" i="0" u="none" strike="noStrike" cap="none" spc="0" normalizeH="0" baseline="0" dirty="0">
              <a:ln>
                <a:noFill/>
              </a:ln>
              <a:solidFill>
                <a:srgbClr val="000000"/>
              </a:solidFill>
              <a:effectLst/>
              <a:uFillTx/>
              <a:latin typeface="Calibri" pitchFamily="34" charset="0"/>
              <a:cs typeface="Calibri" pitchFamily="34" charset="0"/>
              <a:sym typeface="Arial"/>
            </a:endParaRPr>
          </a:p>
        </p:txBody>
      </p:sp>
    </p:spTree>
    <p:extLst>
      <p:ext uri="{BB962C8B-B14F-4D97-AF65-F5344CB8AC3E}">
        <p14:creationId xmlns:p14="http://schemas.microsoft.com/office/powerpoint/2010/main" val="1616664079"/>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itulo Texto"/>
          <p:cNvSpPr txBox="1"/>
          <p:nvPr/>
        </p:nvSpPr>
        <p:spPr>
          <a:xfrm>
            <a:off x="2085232" y="2684658"/>
            <a:ext cx="5145088" cy="64633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nSpc>
                <a:spcPct val="90000"/>
              </a:lnSpc>
              <a:defRPr sz="2600" b="1">
                <a:solidFill>
                  <a:srgbClr val="FFFFFF"/>
                </a:solidFill>
              </a:defRPr>
            </a:lvl1pPr>
          </a:lstStyle>
          <a:p>
            <a:pPr algn="ctr"/>
            <a:r>
              <a:rPr lang="es-CL" sz="4000" dirty="0" smtClean="0"/>
              <a:t>Nuevos beneficios</a:t>
            </a:r>
            <a:endParaRPr sz="4000" dirty="0"/>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692613" y="262647"/>
            <a:ext cx="5535038"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CL" sz="3200" b="1" i="0" u="none" strike="noStrike" cap="none" spc="0" normalizeH="0" baseline="0" dirty="0" smtClean="0">
                <a:ln>
                  <a:noFill/>
                </a:ln>
                <a:solidFill>
                  <a:srgbClr val="002060"/>
                </a:solidFill>
                <a:effectLst/>
                <a:uFillTx/>
                <a:latin typeface="Calibri" pitchFamily="34" charset="0"/>
                <a:cs typeface="Calibri" pitchFamily="34" charset="0"/>
                <a:sym typeface="Arial"/>
              </a:rPr>
              <a:t>Incorporación salud mental</a:t>
            </a:r>
            <a:endParaRPr kumimoji="0" lang="es-CL" sz="3200" b="1" i="0" u="none" strike="noStrike" cap="none" spc="0" normalizeH="0" baseline="0" dirty="0">
              <a:ln>
                <a:noFill/>
              </a:ln>
              <a:solidFill>
                <a:srgbClr val="002060"/>
              </a:solidFill>
              <a:effectLst/>
              <a:uFillTx/>
              <a:latin typeface="Calibri" pitchFamily="34" charset="0"/>
              <a:cs typeface="Calibri" pitchFamily="34" charset="0"/>
              <a:sym typeface="Arial"/>
            </a:endParaRPr>
          </a:p>
        </p:txBody>
      </p:sp>
      <p:sp>
        <p:nvSpPr>
          <p:cNvPr id="3" name="AutoShape 2" descr="blob:https://web.whatsapp.com/4f922fe5-8629-460c-8c92-5ad8b7188a2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4" name="AutoShape 4" descr="blob:https://web.whatsapp.com/4f922fe5-8629-460c-8c92-5ad8b7188a22"/>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5" name="AutoShape 6" descr="image.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4" y="947568"/>
            <a:ext cx="7840561" cy="5719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50979" y="408562"/>
            <a:ext cx="5593404"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CL" sz="3200" b="1" i="0" u="none" strike="noStrike" cap="none" spc="0" normalizeH="0" baseline="0" dirty="0" smtClean="0">
                <a:ln>
                  <a:noFill/>
                </a:ln>
                <a:solidFill>
                  <a:srgbClr val="002060"/>
                </a:solidFill>
                <a:effectLst/>
                <a:uFillTx/>
                <a:latin typeface="Calibri" pitchFamily="34" charset="0"/>
                <a:cs typeface="Calibri" pitchFamily="34" charset="0"/>
                <a:sym typeface="Arial"/>
              </a:rPr>
              <a:t>Descuento grupo </a:t>
            </a:r>
            <a:r>
              <a:rPr lang="es-CL" sz="3200" b="1" dirty="0" err="1">
                <a:solidFill>
                  <a:srgbClr val="002060"/>
                </a:solidFill>
                <a:latin typeface="Calibri" pitchFamily="34" charset="0"/>
                <a:cs typeface="Calibri" pitchFamily="34" charset="0"/>
              </a:rPr>
              <a:t>B</a:t>
            </a:r>
            <a:r>
              <a:rPr kumimoji="0" lang="es-CL" sz="3200" b="1" i="0" u="none" strike="noStrike" cap="none" spc="0" normalizeH="0" baseline="0" dirty="0" err="1" smtClean="0">
                <a:ln>
                  <a:noFill/>
                </a:ln>
                <a:solidFill>
                  <a:srgbClr val="002060"/>
                </a:solidFill>
                <a:effectLst/>
                <a:uFillTx/>
                <a:latin typeface="Calibri" pitchFamily="34" charset="0"/>
                <a:cs typeface="Calibri" pitchFamily="34" charset="0"/>
                <a:sym typeface="Arial"/>
              </a:rPr>
              <a:t>anmedica</a:t>
            </a:r>
            <a:r>
              <a:rPr kumimoji="0" lang="es-CL" sz="3200" b="1" i="0" u="none" strike="noStrike" cap="none" spc="0" normalizeH="0" baseline="0" dirty="0" smtClean="0">
                <a:ln>
                  <a:noFill/>
                </a:ln>
                <a:solidFill>
                  <a:srgbClr val="002060"/>
                </a:solidFill>
                <a:effectLst/>
                <a:uFillTx/>
                <a:latin typeface="Calibri" pitchFamily="34" charset="0"/>
                <a:cs typeface="Calibri" pitchFamily="34" charset="0"/>
                <a:sym typeface="Arial"/>
              </a:rPr>
              <a:t> </a:t>
            </a:r>
            <a:endParaRPr kumimoji="0" lang="es-CL" sz="3200" b="1" i="0" u="none" strike="noStrike" cap="none" spc="0" normalizeH="0" baseline="0" dirty="0">
              <a:ln>
                <a:noFill/>
              </a:ln>
              <a:solidFill>
                <a:srgbClr val="002060"/>
              </a:solidFill>
              <a:effectLst/>
              <a:uFillTx/>
              <a:latin typeface="Calibri" pitchFamily="34" charset="0"/>
              <a:cs typeface="Calibri" pitchFamily="34" charset="0"/>
              <a:sym typeface="Arial"/>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 y="1109156"/>
            <a:ext cx="9050337"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8859525"/>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887166" y="2247089"/>
            <a:ext cx="5846323"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s-CL" sz="2800" b="1" dirty="0" smtClean="0">
                <a:solidFill>
                  <a:schemeClr val="bg1"/>
                </a:solidFill>
                <a:latin typeface="Calibri" pitchFamily="34" charset="0"/>
                <a:cs typeface="Calibri" pitchFamily="34" charset="0"/>
              </a:rPr>
              <a:t>Plan complementario de salud </a:t>
            </a:r>
            <a:endParaRPr kumimoji="0" lang="es-CL" sz="2800" b="1" i="0" u="none" strike="noStrike" cap="none" spc="0" normalizeH="0" baseline="0" dirty="0">
              <a:ln>
                <a:noFill/>
              </a:ln>
              <a:solidFill>
                <a:schemeClr val="bg1"/>
              </a:solidFill>
              <a:effectLst/>
              <a:uFillTx/>
              <a:latin typeface="Calibri" pitchFamily="34" charset="0"/>
              <a:cs typeface="Calibri" pitchFamily="34" charset="0"/>
              <a:sym typeface="Arial"/>
            </a:endParaRPr>
          </a:p>
        </p:txBody>
      </p:sp>
    </p:spTree>
    <p:extLst>
      <p:ext uri="{BB962C8B-B14F-4D97-AF65-F5344CB8AC3E}">
        <p14:creationId xmlns:p14="http://schemas.microsoft.com/office/powerpoint/2010/main" val="1680674556"/>
      </p:ext>
    </p:extLst>
  </p:cSld>
  <p:clrMapOvr>
    <a:masterClrMapping/>
  </p:clrMapOvr>
  <p:transition spd="med"/>
</p:sld>
</file>

<file path=ppt/theme/theme1.xml><?xml version="1.0" encoding="utf-8"?>
<a:theme xmlns:a="http://schemas.openxmlformats.org/drawingml/2006/main" name="TEMPLATE SANTA MARÍA">
  <a:themeElements>
    <a:clrScheme name="1_TEMPLATECRUZ VERDE ML">
      <a:dk1>
        <a:srgbClr val="000000"/>
      </a:dk1>
      <a:lt1>
        <a:srgbClr val="FFFFFF"/>
      </a:lt1>
      <a:dk2>
        <a:srgbClr val="A7A7A7"/>
      </a:dk2>
      <a:lt2>
        <a:srgbClr val="535353"/>
      </a:lt2>
      <a:accent1>
        <a:srgbClr val="FCD702"/>
      </a:accent1>
      <a:accent2>
        <a:srgbClr val="A9CB26"/>
      </a:accent2>
      <a:accent3>
        <a:srgbClr val="9BBB59"/>
      </a:accent3>
      <a:accent4>
        <a:srgbClr val="8064A2"/>
      </a:accent4>
      <a:accent5>
        <a:srgbClr val="4BACC6"/>
      </a:accent5>
      <a:accent6>
        <a:srgbClr val="F79646"/>
      </a:accent6>
      <a:hlink>
        <a:srgbClr val="0000FF"/>
      </a:hlink>
      <a:folHlink>
        <a:srgbClr val="FF00FF"/>
      </a:folHlink>
    </a:clrScheme>
    <a:fontScheme name="1_TEMPLATECRUZ VERDE ML">
      <a:majorFont>
        <a:latin typeface="Calibri Light"/>
        <a:ea typeface="Calibri Light"/>
        <a:cs typeface="Calibri Light"/>
      </a:majorFont>
      <a:minorFont>
        <a:latin typeface="Helvetica"/>
        <a:ea typeface="Helvetica"/>
        <a:cs typeface="Helvetica"/>
      </a:minorFont>
    </a:fontScheme>
    <a:fmtScheme name="1_TEMPLATECRUZ VERDE M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TEMPLATECRUZ VERDE ML">
  <a:themeElements>
    <a:clrScheme name="1_TEMPLATECRUZ VERDE ML">
      <a:dk1>
        <a:srgbClr val="000000"/>
      </a:dk1>
      <a:lt1>
        <a:srgbClr val="FFFFFF"/>
      </a:lt1>
      <a:dk2>
        <a:srgbClr val="A7A7A7"/>
      </a:dk2>
      <a:lt2>
        <a:srgbClr val="535353"/>
      </a:lt2>
      <a:accent1>
        <a:srgbClr val="FCD702"/>
      </a:accent1>
      <a:accent2>
        <a:srgbClr val="A9CB26"/>
      </a:accent2>
      <a:accent3>
        <a:srgbClr val="9BBB59"/>
      </a:accent3>
      <a:accent4>
        <a:srgbClr val="8064A2"/>
      </a:accent4>
      <a:accent5>
        <a:srgbClr val="4BACC6"/>
      </a:accent5>
      <a:accent6>
        <a:srgbClr val="F79646"/>
      </a:accent6>
      <a:hlink>
        <a:srgbClr val="0000FF"/>
      </a:hlink>
      <a:folHlink>
        <a:srgbClr val="FF00FF"/>
      </a:folHlink>
    </a:clrScheme>
    <a:fontScheme name="1_TEMPLATECRUZ VERDE ML">
      <a:majorFont>
        <a:latin typeface="Calibri Light"/>
        <a:ea typeface="Calibri Light"/>
        <a:cs typeface="Calibri Light"/>
      </a:majorFont>
      <a:minorFont>
        <a:latin typeface="Helvetica"/>
        <a:ea typeface="Helvetica"/>
        <a:cs typeface="Helvetica"/>
      </a:minorFont>
    </a:fontScheme>
    <a:fmtScheme name="1_TEMPLATECRUZ VERDE M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202</TotalTime>
  <Words>117</Words>
  <Application>Microsoft Office PowerPoint</Application>
  <PresentationFormat>Presentación en pantalla (4:3)</PresentationFormat>
  <Paragraphs>25</Paragraphs>
  <Slides>18</Slides>
  <Notes>0</Notes>
  <HiddenSlides>0</HiddenSlides>
  <MMClips>0</MMClips>
  <ScaleCrop>false</ScaleCrop>
  <HeadingPairs>
    <vt:vector size="4" baseType="variant">
      <vt:variant>
        <vt:lpstr>Tema</vt:lpstr>
      </vt:variant>
      <vt:variant>
        <vt:i4>1</vt:i4>
      </vt:variant>
      <vt:variant>
        <vt:lpstr>Títulos de diapositiva</vt:lpstr>
      </vt:variant>
      <vt:variant>
        <vt:i4>18</vt:i4>
      </vt:variant>
    </vt:vector>
  </HeadingPairs>
  <TitlesOfParts>
    <vt:vector size="19" baseType="lpstr">
      <vt:lpstr>TEMPLATE SANTA MARÍA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Fernanda Cantolla</dc:creator>
  <cp:lastModifiedBy>Alejandra Lopez Fisher</cp:lastModifiedBy>
  <cp:revision>14</cp:revision>
  <dcterms:modified xsi:type="dcterms:W3CDTF">2022-10-28T11:52:48Z</dcterms:modified>
</cp:coreProperties>
</file>